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63" d="100"/>
          <a:sy n="63" d="100"/>
        </p:scale>
        <p:origin x="1248" y="4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gneshwar Reddy Pedaballi Singannagari" userId="488a95a680188fb9" providerId="LiveId" clId="{360F3F90-7101-417C-8BD6-848BE7AAF95E}"/>
    <pc:docChg chg="modSld">
      <pc:chgData name="Vigneshwar Reddy Pedaballi Singannagari" userId="488a95a680188fb9" providerId="LiveId" clId="{360F3F90-7101-417C-8BD6-848BE7AAF95E}" dt="2024-04-15T13:04:00.600" v="32" actId="20577"/>
      <pc:docMkLst>
        <pc:docMk/>
      </pc:docMkLst>
      <pc:sldChg chg="modSp mod">
        <pc:chgData name="Vigneshwar Reddy Pedaballi Singannagari" userId="488a95a680188fb9" providerId="LiveId" clId="{360F3F90-7101-417C-8BD6-848BE7AAF95E}" dt="2024-04-15T13:04:00.600" v="32" actId="20577"/>
        <pc:sldMkLst>
          <pc:docMk/>
          <pc:sldMk cId="0" sldId="292"/>
        </pc:sldMkLst>
        <pc:spChg chg="mod">
          <ac:chgData name="Vigneshwar Reddy Pedaballi Singannagari" userId="488a95a680188fb9" providerId="LiveId" clId="{360F3F90-7101-417C-8BD6-848BE7AAF95E}" dt="2024-04-15T13:04:00.600" v="32" actId="20577"/>
          <ac:spMkLst>
            <pc:docMk/>
            <pc:sldMk cId="0" sldId="292"/>
            <ac:spMk id="14" creationId="{43DEA4E5-E1F9-7C2B-5D82-B9EBDB357F7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4/15/2024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3147722"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err="1">
                <a:solidFill>
                  <a:schemeClr val="tx1"/>
                </a:solidFill>
                <a:latin typeface="Arial"/>
                <a:ea typeface="Arial"/>
                <a:cs typeface="Arial"/>
                <a:sym typeface="Arial"/>
              </a:rPr>
              <a:t>Mopuri</a:t>
            </a:r>
            <a:r>
              <a:rPr lang="en-US" sz="1100" b="0" i="0" u="none" strike="noStrike" cap="none" dirty="0">
                <a:solidFill>
                  <a:schemeClr val="tx1"/>
                </a:solidFill>
                <a:latin typeface="Arial"/>
                <a:ea typeface="Arial"/>
                <a:cs typeface="Arial"/>
                <a:sym typeface="Arial"/>
              </a:rPr>
              <a:t> Harsha Vardhan Reddy</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721121104028</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a:t>
            </a:r>
            <a:r>
              <a:rPr lang="en-US" dirty="0" err="1">
                <a:latin typeface="Times New Roman" panose="02020603050405020304" pitchFamily="18" charset="0"/>
                <a:cs typeface="Times New Roman" panose="02020603050405020304" pitchFamily="18" charset="0"/>
              </a:rPr>
              <a:t>future,enhancements</a:t>
            </a:r>
            <a:r>
              <a:rPr lang="en-US" dirty="0">
                <a:latin typeface="Times New Roman" panose="02020603050405020304" pitchFamily="18" charset="0"/>
                <a:cs typeface="Times New Roman" panose="02020603050405020304" pitchFamily="18" charset="0"/>
              </a:rPr>
              <a:t>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311</TotalTime>
  <Words>1061</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Vigneshwar Reddy Pedaballi Singannagari</cp:lastModifiedBy>
  <cp:revision>13</cp:revision>
  <dcterms:modified xsi:type="dcterms:W3CDTF">2024-04-15T13:04:03Z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